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66D0-72E3-4F46-AF39-B49547037F3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5000"/>
            </a:scheme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200"/>
                </a:solidFill>
              </a:rPr>
              <a:t>Проект « Я хочу  здоровым быть!»</a:t>
            </a:r>
            <a:endParaRPr lang="ru-RU" b="1" dirty="0">
              <a:solidFill>
                <a:srgbClr val="0092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88668"/>
            <a:ext cx="223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sldjump" tooltip="http://nachalo4ka.ru/"/>
              </a:rPr>
              <a:t>http://nachalo4ka.ru/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фото к проекту\20210324_093241.jpg"/>
          <p:cNvPicPr/>
          <p:nvPr/>
        </p:nvPicPr>
        <p:blipFill>
          <a:blip r:embed="rId3" cstate="print"/>
          <a:srcRect l="20627" t="4143" r="3179" b="1709"/>
          <a:stretch>
            <a:fillRect/>
          </a:stretch>
        </p:blipFill>
        <p:spPr bwMode="auto">
          <a:xfrm rot="5400000">
            <a:off x="5214942" y="-500090"/>
            <a:ext cx="2928958" cy="4357718"/>
          </a:xfrm>
          <a:prstGeom prst="rect">
            <a:avLst/>
          </a:prstGeom>
          <a:noFill/>
        </p:spPr>
      </p:pic>
      <p:pic>
        <p:nvPicPr>
          <p:cNvPr id="5" name="Рисунок 4" descr="G:\фото к проекту\DSC00031.JPG"/>
          <p:cNvPicPr/>
          <p:nvPr/>
        </p:nvPicPr>
        <p:blipFill>
          <a:blip r:embed="rId4" cstate="print"/>
          <a:srcRect l="4491" b="5200"/>
          <a:stretch>
            <a:fillRect/>
          </a:stretch>
        </p:blipFill>
        <p:spPr bwMode="auto">
          <a:xfrm>
            <a:off x="214282" y="214290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 к проекту\IMG_20210325_102245.jpg"/>
          <p:cNvPicPr/>
          <p:nvPr/>
        </p:nvPicPr>
        <p:blipFill>
          <a:blip r:embed="rId5" cstate="print"/>
          <a:srcRect b="22338"/>
          <a:stretch>
            <a:fillRect/>
          </a:stretch>
        </p:blipFill>
        <p:spPr bwMode="auto">
          <a:xfrm>
            <a:off x="214281" y="3286124"/>
            <a:ext cx="414340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 к проекту\DSC07222.JPG"/>
          <p:cNvPicPr/>
          <p:nvPr/>
        </p:nvPicPr>
        <p:blipFill>
          <a:blip r:embed="rId6" cstate="print"/>
          <a:srcRect l="12725" t="6034" r="9051"/>
          <a:stretch>
            <a:fillRect/>
          </a:stretch>
        </p:blipFill>
        <p:spPr bwMode="auto">
          <a:xfrm>
            <a:off x="4572000" y="3286124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print"/>
          <a:srcRect b="4853"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pic>
        <p:nvPicPr>
          <p:cNvPr id="6" name="Рисунок 5" descr="G:\фото к проекту\IMG-20180706-WA0023.jpg"/>
          <p:cNvPicPr/>
          <p:nvPr/>
        </p:nvPicPr>
        <p:blipFill>
          <a:blip r:embed="rId4" cstate="print"/>
          <a:srcRect l="3528" t="26496" r="32496"/>
          <a:stretch>
            <a:fillRect/>
          </a:stretch>
        </p:blipFill>
        <p:spPr bwMode="auto">
          <a:xfrm>
            <a:off x="357158" y="214290"/>
            <a:ext cx="42862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 к проекту\DSC09912.JPG"/>
          <p:cNvPicPr/>
          <p:nvPr/>
        </p:nvPicPr>
        <p:blipFill>
          <a:blip r:embed="rId5" cstate="print"/>
          <a:srcRect l="25205" b="12146"/>
          <a:stretch>
            <a:fillRect/>
          </a:stretch>
        </p:blipFill>
        <p:spPr bwMode="auto">
          <a:xfrm>
            <a:off x="4857752" y="214291"/>
            <a:ext cx="4032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безопасное 8 марта\Новая папка для  банера\3099318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143248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:\фото для  ролика\DSC002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143248"/>
            <a:ext cx="428628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pic>
        <p:nvPicPr>
          <p:cNvPr id="8" name="Рисунок 7" descr="G:\фото 29.06.2017\DSC086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фото 29.06.2017\DSC08788.JPG"/>
          <p:cNvPicPr/>
          <p:nvPr/>
        </p:nvPicPr>
        <p:blipFill>
          <a:blip r:embed="rId5" cstate="print"/>
          <a:srcRect l="2663" t="20645"/>
          <a:stretch>
            <a:fillRect/>
          </a:stretch>
        </p:blipFill>
        <p:spPr bwMode="auto">
          <a:xfrm>
            <a:off x="4786314" y="3500438"/>
            <a:ext cx="414340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оспитатель\Desktop\20201021_135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71480"/>
            <a:ext cx="4143404" cy="2714644"/>
          </a:xfrm>
          <a:prstGeom prst="rect">
            <a:avLst/>
          </a:prstGeom>
          <a:noFill/>
        </p:spPr>
      </p:pic>
      <p:pic>
        <p:nvPicPr>
          <p:cNvPr id="2" name="Picture 2" descr="G:\фото  физра\занятие СОТ\20210324_093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00438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для  ролика\20210311_10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14752"/>
            <a:ext cx="4500562" cy="3000372"/>
          </a:xfrm>
          <a:prstGeom prst="rect">
            <a:avLst/>
          </a:prstGeom>
          <a:noFill/>
        </p:spPr>
      </p:pic>
      <p:pic>
        <p:nvPicPr>
          <p:cNvPr id="1027" name="Picture 3" descr="F:\фото для  ролика\20210311_102436.jpg"/>
          <p:cNvPicPr>
            <a:picLocks noChangeAspect="1" noChangeArrowheads="1"/>
          </p:cNvPicPr>
          <p:nvPr/>
        </p:nvPicPr>
        <p:blipFill>
          <a:blip r:embed="rId3" cstate="print"/>
          <a:srcRect l="4545" r="12121"/>
          <a:stretch>
            <a:fillRect/>
          </a:stretch>
        </p:blipFill>
        <p:spPr bwMode="auto">
          <a:xfrm>
            <a:off x="4786314" y="142853"/>
            <a:ext cx="4143404" cy="3429024"/>
          </a:xfrm>
          <a:prstGeom prst="rect">
            <a:avLst/>
          </a:prstGeom>
          <a:noFill/>
        </p:spPr>
      </p:pic>
      <p:pic>
        <p:nvPicPr>
          <p:cNvPr id="1030" name="Picture 6" descr="F:\фото для  ролика\20210311_100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2291" y="-323717"/>
            <a:ext cx="3424577" cy="4357720"/>
          </a:xfrm>
          <a:prstGeom prst="rect">
            <a:avLst/>
          </a:prstGeom>
          <a:noFill/>
        </p:spPr>
      </p:pic>
      <p:pic>
        <p:nvPicPr>
          <p:cNvPr id="10" name="Рисунок 9" descr="C:\Users\Яна\AppData\Local\Microsoft\Windows\Temporary Internet Files\Content.Word\20210310_091436.jpg"/>
          <p:cNvPicPr/>
          <p:nvPr/>
        </p:nvPicPr>
        <p:blipFill>
          <a:blip r:embed="rId5" cstate="print"/>
          <a:srcRect r="16949"/>
          <a:stretch>
            <a:fillRect/>
          </a:stretch>
        </p:blipFill>
        <p:spPr bwMode="auto">
          <a:xfrm>
            <a:off x="4786314" y="3714752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« Я хочу  здоровым быть!»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Яна</cp:lastModifiedBy>
  <cp:revision>13</cp:revision>
  <dcterms:created xsi:type="dcterms:W3CDTF">2014-04-16T18:27:24Z</dcterms:created>
  <dcterms:modified xsi:type="dcterms:W3CDTF">2021-05-20T20:38:35Z</dcterms:modified>
</cp:coreProperties>
</file>